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BFA904-30D2-4CE9-9039-2838756AFE13}" v="2" dt="2025-06-23T07:10:01.5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8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her Aybüke Zomp (Topkon)" userId="7e97a3f4-2d6d-49ce-b777-5804003907aa" providerId="ADAL" clId="{7ABFA904-30D2-4CE9-9039-2838756AFE13}"/>
    <pc:docChg chg="custSel addSld modSld">
      <pc:chgData name="Seher Aybüke Zomp (Topkon)" userId="7e97a3f4-2d6d-49ce-b777-5804003907aa" providerId="ADAL" clId="{7ABFA904-30D2-4CE9-9039-2838756AFE13}" dt="2025-06-23T07:10:20.637" v="20" actId="1076"/>
      <pc:docMkLst>
        <pc:docMk/>
      </pc:docMkLst>
      <pc:sldChg chg="addSp delSp modSp new mod">
        <pc:chgData name="Seher Aybüke Zomp (Topkon)" userId="7e97a3f4-2d6d-49ce-b777-5804003907aa" providerId="ADAL" clId="{7ABFA904-30D2-4CE9-9039-2838756AFE13}" dt="2025-06-23T07:10:20.637" v="20" actId="1076"/>
        <pc:sldMkLst>
          <pc:docMk/>
          <pc:sldMk cId="831128841" sldId="256"/>
        </pc:sldMkLst>
        <pc:spChg chg="del">
          <ac:chgData name="Seher Aybüke Zomp (Topkon)" userId="7e97a3f4-2d6d-49ce-b777-5804003907aa" providerId="ADAL" clId="{7ABFA904-30D2-4CE9-9039-2838756AFE13}" dt="2025-06-23T07:09:44.007" v="3" actId="478"/>
          <ac:spMkLst>
            <pc:docMk/>
            <pc:sldMk cId="831128841" sldId="256"/>
            <ac:spMk id="2" creationId="{DE9F9B85-07BB-5D95-5A98-9365D59C4AE0}"/>
          </ac:spMkLst>
        </pc:spChg>
        <pc:spChg chg="del">
          <ac:chgData name="Seher Aybüke Zomp (Topkon)" userId="7e97a3f4-2d6d-49ce-b777-5804003907aa" providerId="ADAL" clId="{7ABFA904-30D2-4CE9-9039-2838756AFE13}" dt="2025-06-23T07:09:45.246" v="5" actId="478"/>
          <ac:spMkLst>
            <pc:docMk/>
            <pc:sldMk cId="831128841" sldId="256"/>
            <ac:spMk id="3" creationId="{603C331F-EFE8-87CE-4121-BA324474072D}"/>
          </ac:spMkLst>
        </pc:spChg>
        <pc:spChg chg="add mod">
          <ac:chgData name="Seher Aybüke Zomp (Topkon)" userId="7e97a3f4-2d6d-49ce-b777-5804003907aa" providerId="ADAL" clId="{7ABFA904-30D2-4CE9-9039-2838756AFE13}" dt="2025-06-23T07:10:20.637" v="20" actId="1076"/>
          <ac:spMkLst>
            <pc:docMk/>
            <pc:sldMk cId="831128841" sldId="256"/>
            <ac:spMk id="6" creationId="{BBEFEDF6-6842-99B4-A094-4832973E2286}"/>
          </ac:spMkLst>
        </pc:spChg>
        <pc:picChg chg="add mod ord">
          <ac:chgData name="Seher Aybüke Zomp (Topkon)" userId="7e97a3f4-2d6d-49ce-b777-5804003907aa" providerId="ADAL" clId="{7ABFA904-30D2-4CE9-9039-2838756AFE13}" dt="2025-06-23T07:10:06.739" v="8" actId="167"/>
          <ac:picMkLst>
            <pc:docMk/>
            <pc:sldMk cId="831128841" sldId="256"/>
            <ac:picMk id="5" creationId="{3841BCD4-D9CB-6123-E744-CA5F060F3F9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131374C-1754-4B32-0DA7-2B760E0D61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672D7C0-9B7F-A6DF-A37E-1CAE5264AB3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D9459A4-62CB-A05C-8D51-D229253A1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7BC59-A33E-45CA-891F-CFDA6D2510B0}" type="datetimeFigureOut">
              <a:rPr lang="tr-TR" smtClean="0"/>
              <a:t>23.06.2025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B9474C1-7B6B-7EC7-005A-D63CFD377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CF6664B-2B7D-2A5D-E52F-D95BA79FD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FFA4-CD10-4782-8946-CBCFEA4A2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2553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26CF00B-9CBD-14D8-502D-CB9C440FA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09EF909-8671-E5B2-971B-25623F827D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096101E-3592-2A9B-2A47-CC1578A52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7BC59-A33E-45CA-891F-CFDA6D2510B0}" type="datetimeFigureOut">
              <a:rPr lang="tr-TR" smtClean="0"/>
              <a:t>23.06.2025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A33301D-177D-E20A-6448-09EC18DFA8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EBD47B-438B-9141-E94D-BB3B239B1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FFA4-CD10-4782-8946-CBCFEA4A2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5088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04076B3-B6DD-2C1B-067B-A7E959D21D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BA9F4A9-9CD8-E553-3951-3B326F8250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C46A8A2-0550-9DBE-9EE9-3B64850BF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7BC59-A33E-45CA-891F-CFDA6D2510B0}" type="datetimeFigureOut">
              <a:rPr lang="tr-TR" smtClean="0"/>
              <a:t>23.06.2025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63D9305-8D18-F85F-B00A-430C4D391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2795EEB-5121-A5EB-A02C-85423B0B09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FFA4-CD10-4782-8946-CBCFEA4A2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9170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68F6407-10E0-8CC2-947F-BF65EC5F7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3620C34-4B94-81F4-E62E-E64786FFDC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E0AAFAB-5FB7-E5C6-1431-610D3BA5B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7BC59-A33E-45CA-891F-CFDA6D2510B0}" type="datetimeFigureOut">
              <a:rPr lang="tr-TR" smtClean="0"/>
              <a:t>23.06.2025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72AC8E5-1F6A-FB7E-FED2-66667B827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CFAB05-DE19-2514-1320-E5BD8922D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FFA4-CD10-4782-8946-CBCFEA4A2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6297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E88A0B-7727-BDDA-5AE9-4F42CFC99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B4A9E8EE-32FF-BBC7-8C9C-8ED2FAE315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91207AB-CC50-5B4E-6733-3FD46C7C6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7BC59-A33E-45CA-891F-CFDA6D2510B0}" type="datetimeFigureOut">
              <a:rPr lang="tr-TR" smtClean="0"/>
              <a:t>23.06.2025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FB3AA4-475A-3026-88BC-3CE513D31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E8165D5-9389-108D-2275-9A227276B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FFA4-CD10-4782-8946-CBCFEA4A2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9660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4ED0CBD-B8CC-6705-0144-91BCC5BC6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56A2341-9238-8424-5643-8E228B3226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805D0B3-54D5-7469-3A7B-C7C8F63C5D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337569D-A2CA-D2F4-1D0E-2372E51331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7BC59-A33E-45CA-891F-CFDA6D2510B0}" type="datetimeFigureOut">
              <a:rPr lang="tr-TR" smtClean="0"/>
              <a:t>23.06.2025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39A6159-8ECF-4EA0-36ED-9ED7E0452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9A8A62D-2B66-A610-B1E4-2F998A72A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FFA4-CD10-4782-8946-CBCFEA4A2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2696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C1310AE-52C1-3726-FE6B-C1E99DD9C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58C2296-CC54-1D2B-4C3E-8F46CED29F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0A760028-939F-5F7D-0C18-5349059911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B351F3D1-910C-EE30-C6A0-73FFEC7017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31EB969-D14B-24C3-154D-51D512E5854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98305B15-8D2C-C331-D51C-7C7964853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7BC59-A33E-45CA-891F-CFDA6D2510B0}" type="datetimeFigureOut">
              <a:rPr lang="tr-TR" smtClean="0"/>
              <a:t>23.06.2025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0660DD0F-F48A-9392-77ED-026268926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F2A12DE-A2F0-442E-38CF-7211ADAFF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FFA4-CD10-4782-8946-CBCFEA4A2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3703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97D0E5-D65D-6223-9964-88A993298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DDF7A032-B015-7446-A0C0-5759AA494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7BC59-A33E-45CA-891F-CFDA6D2510B0}" type="datetimeFigureOut">
              <a:rPr lang="tr-TR" smtClean="0"/>
              <a:t>23.06.2025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1ECEF5FD-8022-CD4C-84D5-C967AF3CF0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43E03ABB-5EEC-9B15-8DAA-A5404A171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FFA4-CD10-4782-8946-CBCFEA4A2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7945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61E8279-A459-7506-E13F-9E3883593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7BC59-A33E-45CA-891F-CFDA6D2510B0}" type="datetimeFigureOut">
              <a:rPr lang="tr-TR" smtClean="0"/>
              <a:t>23.06.2025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09948039-C940-A35C-CA5B-98C63F0F7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B99384B-E9FA-0687-5C1D-A7A296338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FFA4-CD10-4782-8946-CBCFEA4A2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0878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4CED72D-9A29-B242-49C6-13419ED6C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5104CF-7375-F5F0-1867-86486C4473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60CE5B41-9C93-0FCA-6FF2-78C33E920C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6F6F43A-5321-7866-8272-9FEE238429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7BC59-A33E-45CA-891F-CFDA6D2510B0}" type="datetimeFigureOut">
              <a:rPr lang="tr-TR" smtClean="0"/>
              <a:t>23.06.2025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DF30A16-33F0-0222-458C-447AB1656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93DD32AC-86E0-D4E8-B297-3E155C35D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FFA4-CD10-4782-8946-CBCFEA4A2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86672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E5BEB1-A988-5896-2E4F-EFA6F4679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C82C4BB-66F7-4069-94BA-53D5990E9C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678ED03-D19C-9270-08C1-B552C0C235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A601D55-FE16-3D33-1AEB-C784C09B1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B7BC59-A33E-45CA-891F-CFDA6D2510B0}" type="datetimeFigureOut">
              <a:rPr lang="tr-TR" smtClean="0"/>
              <a:t>23.06.2025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E8C6D48-C205-9C47-046A-3A25A3F22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3B2AD14-752B-CFA8-5BDF-95D1A2081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05FFA4-CD10-4782-8946-CBCFEA4A2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5971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D037520-52C0-D93C-0598-D4BAFD904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E8721BA-BE6B-D8CF-1D0D-0CCF6C6775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E2D1E2B-B64A-38D4-4BD7-DE2C84E239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B7BC59-A33E-45CA-891F-CFDA6D2510B0}" type="datetimeFigureOut">
              <a:rPr lang="tr-TR" smtClean="0"/>
              <a:t>23.06.2025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9E3B95-5A39-8A3B-4836-22D520EC2A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98AD8AC-B1F2-316B-6D98-242A69859A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05FFA4-CD10-4782-8946-CBCFEA4A221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4510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 descr="metin, noel ağacı, noel içeren bir resim&#10;&#10;Yapay zeka tarafından oluşturulmuş içerik yanlış olabilir.">
            <a:extLst>
              <a:ext uri="{FF2B5EF4-FFF2-40B4-BE49-F238E27FC236}">
                <a16:creationId xmlns:a16="http://schemas.microsoft.com/office/drawing/2014/main" id="{3841BCD4-D9CB-6123-E744-CA5F060F3F9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032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BBEFEDF6-6842-99B4-A094-4832973E2286}"/>
              </a:ext>
            </a:extLst>
          </p:cNvPr>
          <p:cNvSpPr txBox="1"/>
          <p:nvPr/>
        </p:nvSpPr>
        <p:spPr>
          <a:xfrm>
            <a:off x="1143000" y="3714750"/>
            <a:ext cx="90773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METİN</a:t>
            </a:r>
          </a:p>
        </p:txBody>
      </p:sp>
    </p:spTree>
    <p:extLst>
      <p:ext uri="{BB962C8B-B14F-4D97-AF65-F5344CB8AC3E}">
        <p14:creationId xmlns:p14="http://schemas.microsoft.com/office/powerpoint/2010/main" val="8311288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Seher Aybüke Zomp (Topkon)</dc:creator>
  <cp:lastModifiedBy>Seher Aybüke Zomp (Topkon)</cp:lastModifiedBy>
  <cp:revision>1</cp:revision>
  <dcterms:created xsi:type="dcterms:W3CDTF">2025-06-23T07:09:32Z</dcterms:created>
  <dcterms:modified xsi:type="dcterms:W3CDTF">2025-06-23T07:10:21Z</dcterms:modified>
</cp:coreProperties>
</file>